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5C9BD754-B482-41D5-80C5-6A5B5EE423A9}" type="datetimeFigureOut">
              <a:rPr lang="ar-IQ" smtClean="0"/>
              <a:t>26/01/1439</a:t>
            </a:fld>
            <a:endParaRPr lang="ar-IQ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IQ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2797D28E-1C73-4110-987D-B23FB629BF47}" type="slidenum">
              <a:rPr lang="ar-IQ" smtClean="0"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IQ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97D28E-1C73-4110-987D-B23FB629BF47}" type="slidenum">
              <a:rPr lang="ar-IQ" smtClean="0"/>
              <a:t>2</a:t>
            </a:fld>
            <a:endParaRPr lang="ar-IQ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A084A-1F37-4A05-9A0E-DF868AD4AA99}" type="datetimeFigureOut">
              <a:rPr lang="ar-IQ" smtClean="0"/>
              <a:t>26/01/1439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FD07E-71E0-4716-AD8A-5C0656B1F43B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A084A-1F37-4A05-9A0E-DF868AD4AA99}" type="datetimeFigureOut">
              <a:rPr lang="ar-IQ" smtClean="0"/>
              <a:t>26/01/1439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FD07E-71E0-4716-AD8A-5C0656B1F43B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A084A-1F37-4A05-9A0E-DF868AD4AA99}" type="datetimeFigureOut">
              <a:rPr lang="ar-IQ" smtClean="0"/>
              <a:t>26/01/1439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FD07E-71E0-4716-AD8A-5C0656B1F43B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A084A-1F37-4A05-9A0E-DF868AD4AA99}" type="datetimeFigureOut">
              <a:rPr lang="ar-IQ" smtClean="0"/>
              <a:t>26/01/1439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FD07E-71E0-4716-AD8A-5C0656B1F43B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A084A-1F37-4A05-9A0E-DF868AD4AA99}" type="datetimeFigureOut">
              <a:rPr lang="ar-IQ" smtClean="0"/>
              <a:t>26/01/1439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FD07E-71E0-4716-AD8A-5C0656B1F43B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A084A-1F37-4A05-9A0E-DF868AD4AA99}" type="datetimeFigureOut">
              <a:rPr lang="ar-IQ" smtClean="0"/>
              <a:t>26/01/1439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FD07E-71E0-4716-AD8A-5C0656B1F43B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A084A-1F37-4A05-9A0E-DF868AD4AA99}" type="datetimeFigureOut">
              <a:rPr lang="ar-IQ" smtClean="0"/>
              <a:t>26/01/1439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FD07E-71E0-4716-AD8A-5C0656B1F43B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A084A-1F37-4A05-9A0E-DF868AD4AA99}" type="datetimeFigureOut">
              <a:rPr lang="ar-IQ" smtClean="0"/>
              <a:t>26/01/1439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FD07E-71E0-4716-AD8A-5C0656B1F43B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A084A-1F37-4A05-9A0E-DF868AD4AA99}" type="datetimeFigureOut">
              <a:rPr lang="ar-IQ" smtClean="0"/>
              <a:t>26/01/1439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FD07E-71E0-4716-AD8A-5C0656B1F43B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A084A-1F37-4A05-9A0E-DF868AD4AA99}" type="datetimeFigureOut">
              <a:rPr lang="ar-IQ" smtClean="0"/>
              <a:t>26/01/1439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FD07E-71E0-4716-AD8A-5C0656B1F43B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A084A-1F37-4A05-9A0E-DF868AD4AA99}" type="datetimeFigureOut">
              <a:rPr lang="ar-IQ" smtClean="0"/>
              <a:t>26/01/1439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FD07E-71E0-4716-AD8A-5C0656B1F43B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2A084A-1F37-4A05-9A0E-DF868AD4AA99}" type="datetimeFigureOut">
              <a:rPr lang="ar-IQ" smtClean="0"/>
              <a:t>26/01/1439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FFD07E-71E0-4716-AD8A-5C0656B1F43B}" type="slidenum">
              <a:rPr lang="ar-IQ" smtClean="0"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76" y="1000108"/>
            <a:ext cx="6224600" cy="1846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4"/>
          <p:cNvSpPr/>
          <p:nvPr/>
        </p:nvSpPr>
        <p:spPr>
          <a:xfrm>
            <a:off x="714348" y="571480"/>
            <a:ext cx="43914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amine is protected as a </a:t>
            </a:r>
            <a:r>
              <a:rPr lang="en-US" dirty="0" err="1"/>
              <a:t>carbobenzyloxy</a:t>
            </a:r>
            <a:r>
              <a:rPr lang="en-US" dirty="0"/>
              <a:t> (</a:t>
            </a:r>
            <a:r>
              <a:rPr lang="en-US" dirty="0" err="1"/>
              <a:t>Cbz</a:t>
            </a:r>
            <a:r>
              <a:rPr lang="en-US" dirty="0"/>
              <a:t>)</a:t>
            </a:r>
          </a:p>
        </p:txBody>
      </p:sp>
      <p:sp>
        <p:nvSpPr>
          <p:cNvPr id="6" name="Rectangle 5"/>
          <p:cNvSpPr/>
          <p:nvPr/>
        </p:nvSpPr>
        <p:spPr>
          <a:xfrm>
            <a:off x="500034" y="142852"/>
            <a:ext cx="402776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 rtl="0"/>
            <a:r>
              <a:rPr lang="ar-IQ" dirty="0" smtClean="0"/>
              <a:t>      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FF0000"/>
                </a:solidFill>
                <a:latin typeface="+mj-lt"/>
              </a:rPr>
              <a:t>amprenavir</a:t>
            </a:r>
            <a:r>
              <a:rPr lang="en-US" dirty="0" smtClean="0">
                <a:solidFill>
                  <a:srgbClr val="FF0000"/>
                </a:solidFill>
                <a:latin typeface="+mj-lt"/>
              </a:rPr>
              <a:t>  </a:t>
            </a:r>
            <a:r>
              <a:rPr lang="en-US" dirty="0" smtClean="0"/>
              <a:t>   </a:t>
            </a:r>
            <a:r>
              <a:rPr lang="en-US" dirty="0"/>
              <a:t>HIV protease inhibitor</a:t>
            </a:r>
          </a:p>
          <a:p>
            <a:pPr algn="l" rtl="0"/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5786" y="2599283"/>
            <a:ext cx="7143800" cy="40444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23963" y="847725"/>
            <a:ext cx="6696075" cy="5162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4"/>
          <p:cNvSpPr/>
          <p:nvPr/>
        </p:nvSpPr>
        <p:spPr>
          <a:xfrm>
            <a:off x="5643570" y="5929330"/>
            <a:ext cx="15370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/>
              <a:t>fosamprenavir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1500174"/>
            <a:ext cx="7143800" cy="51604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00892" y="5929330"/>
            <a:ext cx="1880883" cy="7334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214546" y="0"/>
            <a:ext cx="3200400" cy="14668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714355"/>
            <a:ext cx="7143800" cy="3078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16</Words>
  <Application>Microsoft Office PowerPoint</Application>
  <PresentationFormat>On-screen Show (4:3)</PresentationFormat>
  <Paragraphs>4</Paragraphs>
  <Slides>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Slide 1</vt:lpstr>
      <vt:lpstr>Slide 2</vt:lpstr>
      <vt:lpstr>Slide 3</vt:lpstr>
      <vt:lpstr>Slide 4</vt:lpstr>
    </vt:vector>
  </TitlesOfParts>
  <Company>Naim Al Hussaini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dell</dc:creator>
  <cp:lastModifiedBy>dell</cp:lastModifiedBy>
  <cp:revision>5</cp:revision>
  <dcterms:created xsi:type="dcterms:W3CDTF">2017-10-16T20:41:49Z</dcterms:created>
  <dcterms:modified xsi:type="dcterms:W3CDTF">2017-10-16T21:16:35Z</dcterms:modified>
</cp:coreProperties>
</file>